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58" r:id="rId8"/>
    <p:sldId id="259" r:id="rId9"/>
    <p:sldId id="264" r:id="rId10"/>
    <p:sldId id="260" r:id="rId11"/>
    <p:sldId id="261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2" autoAdjust="0"/>
    <p:restoredTop sz="94660"/>
  </p:normalViewPr>
  <p:slideViewPr>
    <p:cSldViewPr snapToGrid="0">
      <p:cViewPr>
        <p:scale>
          <a:sx n="64" d="100"/>
          <a:sy n="64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reen" userId="8ed25c7e-0ed5-4540-b28a-6dcd5852d5a3" providerId="ADAL" clId="{06667C7F-158C-4FAF-9CAA-F68FB4D8E8DF}"/>
    <pc:docChg chg="custSel mod addSld modSld">
      <pc:chgData name="Ben Green" userId="8ed25c7e-0ed5-4540-b28a-6dcd5852d5a3" providerId="ADAL" clId="{06667C7F-158C-4FAF-9CAA-F68FB4D8E8DF}" dt="2019-09-02T21:45:00.844" v="2433" actId="113"/>
      <pc:docMkLst>
        <pc:docMk/>
      </pc:docMkLst>
      <pc:sldChg chg="addSp modSp">
        <pc:chgData name="Ben Green" userId="8ed25c7e-0ed5-4540-b28a-6dcd5852d5a3" providerId="ADAL" clId="{06667C7F-158C-4FAF-9CAA-F68FB4D8E8DF}" dt="2019-09-01T11:24:50.088" v="449" actId="14100"/>
        <pc:sldMkLst>
          <pc:docMk/>
          <pc:sldMk cId="1660855213" sldId="262"/>
        </pc:sldMkLst>
        <pc:spChg chg="add mod">
          <ac:chgData name="Ben Green" userId="8ed25c7e-0ed5-4540-b28a-6dcd5852d5a3" providerId="ADAL" clId="{06667C7F-158C-4FAF-9CAA-F68FB4D8E8DF}" dt="2019-09-01T11:24:42.387" v="447"/>
          <ac:spMkLst>
            <pc:docMk/>
            <pc:sldMk cId="1660855213" sldId="262"/>
            <ac:spMk id="2" creationId="{9250B945-DE8F-412A-9BD2-7687B39C0627}"/>
          </ac:spMkLst>
        </pc:spChg>
        <pc:picChg chg="mod">
          <ac:chgData name="Ben Green" userId="8ed25c7e-0ed5-4540-b28a-6dcd5852d5a3" providerId="ADAL" clId="{06667C7F-158C-4FAF-9CAA-F68FB4D8E8DF}" dt="2019-09-01T11:24:50.088" v="449" actId="14100"/>
          <ac:picMkLst>
            <pc:docMk/>
            <pc:sldMk cId="1660855213" sldId="262"/>
            <ac:picMk id="2050" creationId="{F6314FED-598B-4F1E-87E0-93F5C639642D}"/>
          </ac:picMkLst>
        </pc:picChg>
      </pc:sldChg>
      <pc:sldChg chg="modSp">
        <pc:chgData name="Ben Green" userId="8ed25c7e-0ed5-4540-b28a-6dcd5852d5a3" providerId="ADAL" clId="{06667C7F-158C-4FAF-9CAA-F68FB4D8E8DF}" dt="2019-09-01T11:25:27.093" v="511" actId="20577"/>
        <pc:sldMkLst>
          <pc:docMk/>
          <pc:sldMk cId="1663962652" sldId="265"/>
        </pc:sldMkLst>
        <pc:spChg chg="mod">
          <ac:chgData name="Ben Green" userId="8ed25c7e-0ed5-4540-b28a-6dcd5852d5a3" providerId="ADAL" clId="{06667C7F-158C-4FAF-9CAA-F68FB4D8E8DF}" dt="2019-09-01T11:25:27.093" v="511" actId="20577"/>
          <ac:spMkLst>
            <pc:docMk/>
            <pc:sldMk cId="1663962652" sldId="265"/>
            <ac:spMk id="3" creationId="{E04AA054-CE44-4BF3-944F-5EF2504AF8CC}"/>
          </ac:spMkLst>
        </pc:spChg>
      </pc:sldChg>
      <pc:sldChg chg="addSp delSp modSp add">
        <pc:chgData name="Ben Green" userId="8ed25c7e-0ed5-4540-b28a-6dcd5852d5a3" providerId="ADAL" clId="{06667C7F-158C-4FAF-9CAA-F68FB4D8E8DF}" dt="2019-08-29T12:15:24.768" v="298" actId="1076"/>
        <pc:sldMkLst>
          <pc:docMk/>
          <pc:sldMk cId="1912645069" sldId="266"/>
        </pc:sldMkLst>
        <pc:spChg chg="del">
          <ac:chgData name="Ben Green" userId="8ed25c7e-0ed5-4540-b28a-6dcd5852d5a3" providerId="ADAL" clId="{06667C7F-158C-4FAF-9CAA-F68FB4D8E8DF}" dt="2019-08-29T12:14:47.621" v="293" actId="478"/>
          <ac:spMkLst>
            <pc:docMk/>
            <pc:sldMk cId="1912645069" sldId="266"/>
            <ac:spMk id="2" creationId="{ECF8FDEB-F777-4569-93A6-F2D5B09AA59C}"/>
          </ac:spMkLst>
        </pc:spChg>
        <pc:spChg chg="del">
          <ac:chgData name="Ben Green" userId="8ed25c7e-0ed5-4540-b28a-6dcd5852d5a3" providerId="ADAL" clId="{06667C7F-158C-4FAF-9CAA-F68FB4D8E8DF}" dt="2019-08-29T12:14:49.382" v="294" actId="478"/>
          <ac:spMkLst>
            <pc:docMk/>
            <pc:sldMk cId="1912645069" sldId="266"/>
            <ac:spMk id="3" creationId="{BF8E215B-3A17-49BA-8B20-382FDA692391}"/>
          </ac:spMkLst>
        </pc:spChg>
        <pc:picChg chg="add mod">
          <ac:chgData name="Ben Green" userId="8ed25c7e-0ed5-4540-b28a-6dcd5852d5a3" providerId="ADAL" clId="{06667C7F-158C-4FAF-9CAA-F68FB4D8E8DF}" dt="2019-08-29T12:15:24.768" v="298" actId="1076"/>
          <ac:picMkLst>
            <pc:docMk/>
            <pc:sldMk cId="1912645069" sldId="266"/>
            <ac:picMk id="4" creationId="{978964C5-775E-46FA-BA66-7E43A0381E7E}"/>
          </ac:picMkLst>
        </pc:picChg>
      </pc:sldChg>
      <pc:sldChg chg="addSp delSp add">
        <pc:chgData name="Ben Green" userId="8ed25c7e-0ed5-4540-b28a-6dcd5852d5a3" providerId="ADAL" clId="{06667C7F-158C-4FAF-9CAA-F68FB4D8E8DF}" dt="2019-08-29T12:16:26.589" v="302"/>
        <pc:sldMkLst>
          <pc:docMk/>
          <pc:sldMk cId="2754551771" sldId="267"/>
        </pc:sldMkLst>
        <pc:spChg chg="del">
          <ac:chgData name="Ben Green" userId="8ed25c7e-0ed5-4540-b28a-6dcd5852d5a3" providerId="ADAL" clId="{06667C7F-158C-4FAF-9CAA-F68FB4D8E8DF}" dt="2019-08-29T12:16:19.862" v="300" actId="478"/>
          <ac:spMkLst>
            <pc:docMk/>
            <pc:sldMk cId="2754551771" sldId="267"/>
            <ac:spMk id="2" creationId="{8E47A92C-02CE-42F7-865D-95B181C5941A}"/>
          </ac:spMkLst>
        </pc:spChg>
        <pc:spChg chg="del">
          <ac:chgData name="Ben Green" userId="8ed25c7e-0ed5-4540-b28a-6dcd5852d5a3" providerId="ADAL" clId="{06667C7F-158C-4FAF-9CAA-F68FB4D8E8DF}" dt="2019-08-29T12:16:22.779" v="301" actId="478"/>
          <ac:spMkLst>
            <pc:docMk/>
            <pc:sldMk cId="2754551771" sldId="267"/>
            <ac:spMk id="3" creationId="{7ECC353F-DA8C-4F31-8CE5-ED78D02C19BB}"/>
          </ac:spMkLst>
        </pc:spChg>
        <pc:picChg chg="add">
          <ac:chgData name="Ben Green" userId="8ed25c7e-0ed5-4540-b28a-6dcd5852d5a3" providerId="ADAL" clId="{06667C7F-158C-4FAF-9CAA-F68FB4D8E8DF}" dt="2019-08-29T12:16:26.589" v="302"/>
          <ac:picMkLst>
            <pc:docMk/>
            <pc:sldMk cId="2754551771" sldId="267"/>
            <ac:picMk id="4" creationId="{5E5DCB8B-95C1-48C9-A5D4-816FA9DDA053}"/>
          </ac:picMkLst>
        </pc:picChg>
      </pc:sldChg>
      <pc:sldChg chg="addSp delSp modSp add">
        <pc:chgData name="Ben Green" userId="8ed25c7e-0ed5-4540-b28a-6dcd5852d5a3" providerId="ADAL" clId="{06667C7F-158C-4FAF-9CAA-F68FB4D8E8DF}" dt="2019-08-29T12:19:44.349" v="312" actId="14100"/>
        <pc:sldMkLst>
          <pc:docMk/>
          <pc:sldMk cId="1750977601" sldId="268"/>
        </pc:sldMkLst>
        <pc:spChg chg="del">
          <ac:chgData name="Ben Green" userId="8ed25c7e-0ed5-4540-b28a-6dcd5852d5a3" providerId="ADAL" clId="{06667C7F-158C-4FAF-9CAA-F68FB4D8E8DF}" dt="2019-08-29T12:17:34.434" v="304" actId="478"/>
          <ac:spMkLst>
            <pc:docMk/>
            <pc:sldMk cId="1750977601" sldId="268"/>
            <ac:spMk id="2" creationId="{F3F370FE-38B9-4E2D-90BF-CD1A8CDDD280}"/>
          </ac:spMkLst>
        </pc:spChg>
        <pc:spChg chg="del">
          <ac:chgData name="Ben Green" userId="8ed25c7e-0ed5-4540-b28a-6dcd5852d5a3" providerId="ADAL" clId="{06667C7F-158C-4FAF-9CAA-F68FB4D8E8DF}" dt="2019-08-29T12:17:36.657" v="305" actId="478"/>
          <ac:spMkLst>
            <pc:docMk/>
            <pc:sldMk cId="1750977601" sldId="268"/>
            <ac:spMk id="3" creationId="{E2B3E598-1670-4595-874C-4F27DF77FDDB}"/>
          </ac:spMkLst>
        </pc:spChg>
        <pc:picChg chg="add del mod">
          <ac:chgData name="Ben Green" userId="8ed25c7e-0ed5-4540-b28a-6dcd5852d5a3" providerId="ADAL" clId="{06667C7F-158C-4FAF-9CAA-F68FB4D8E8DF}" dt="2019-08-29T12:19:36.378" v="311" actId="478"/>
          <ac:picMkLst>
            <pc:docMk/>
            <pc:sldMk cId="1750977601" sldId="268"/>
            <ac:picMk id="4" creationId="{D84101D9-A0DE-4EA7-A1C3-347C0D9EF544}"/>
          </ac:picMkLst>
        </pc:picChg>
        <pc:picChg chg="add mod">
          <ac:chgData name="Ben Green" userId="8ed25c7e-0ed5-4540-b28a-6dcd5852d5a3" providerId="ADAL" clId="{06667C7F-158C-4FAF-9CAA-F68FB4D8E8DF}" dt="2019-08-29T12:19:44.349" v="312" actId="14100"/>
          <ac:picMkLst>
            <pc:docMk/>
            <pc:sldMk cId="1750977601" sldId="268"/>
            <ac:picMk id="5" creationId="{ED5D7F40-76D6-4DDB-9313-312033808F07}"/>
          </ac:picMkLst>
        </pc:picChg>
      </pc:sldChg>
      <pc:sldChg chg="addSp delSp add">
        <pc:chgData name="Ben Green" userId="8ed25c7e-0ed5-4540-b28a-6dcd5852d5a3" providerId="ADAL" clId="{06667C7F-158C-4FAF-9CAA-F68FB4D8E8DF}" dt="2019-08-29T12:21:09.088" v="316"/>
        <pc:sldMkLst>
          <pc:docMk/>
          <pc:sldMk cId="2345968739" sldId="269"/>
        </pc:sldMkLst>
        <pc:spChg chg="del">
          <ac:chgData name="Ben Green" userId="8ed25c7e-0ed5-4540-b28a-6dcd5852d5a3" providerId="ADAL" clId="{06667C7F-158C-4FAF-9CAA-F68FB4D8E8DF}" dt="2019-08-29T12:21:04.743" v="314" actId="478"/>
          <ac:spMkLst>
            <pc:docMk/>
            <pc:sldMk cId="2345968739" sldId="269"/>
            <ac:spMk id="2" creationId="{5C4E544E-5B46-4060-8499-69F45225787D}"/>
          </ac:spMkLst>
        </pc:spChg>
        <pc:spChg chg="del">
          <ac:chgData name="Ben Green" userId="8ed25c7e-0ed5-4540-b28a-6dcd5852d5a3" providerId="ADAL" clId="{06667C7F-158C-4FAF-9CAA-F68FB4D8E8DF}" dt="2019-08-29T12:21:06.531" v="315" actId="478"/>
          <ac:spMkLst>
            <pc:docMk/>
            <pc:sldMk cId="2345968739" sldId="269"/>
            <ac:spMk id="3" creationId="{740E6D6E-F1B8-45CB-9F62-A6E3F2E1783A}"/>
          </ac:spMkLst>
        </pc:spChg>
        <pc:picChg chg="add">
          <ac:chgData name="Ben Green" userId="8ed25c7e-0ed5-4540-b28a-6dcd5852d5a3" providerId="ADAL" clId="{06667C7F-158C-4FAF-9CAA-F68FB4D8E8DF}" dt="2019-08-29T12:21:09.088" v="316"/>
          <ac:picMkLst>
            <pc:docMk/>
            <pc:sldMk cId="2345968739" sldId="269"/>
            <ac:picMk id="4" creationId="{8FC51EBF-442D-43D6-84BF-04E432910FBE}"/>
          </ac:picMkLst>
        </pc:picChg>
      </pc:sldChg>
      <pc:sldChg chg="addSp modSp add mod setBg modAnim">
        <pc:chgData name="Ben Green" userId="8ed25c7e-0ed5-4540-b28a-6dcd5852d5a3" providerId="ADAL" clId="{06667C7F-158C-4FAF-9CAA-F68FB4D8E8DF}" dt="2019-09-01T11:27:47.964" v="707" actId="313"/>
        <pc:sldMkLst>
          <pc:docMk/>
          <pc:sldMk cId="2938288533" sldId="270"/>
        </pc:sldMkLst>
        <pc:spChg chg="mod">
          <ac:chgData name="Ben Green" userId="8ed25c7e-0ed5-4540-b28a-6dcd5852d5a3" providerId="ADAL" clId="{06667C7F-158C-4FAF-9CAA-F68FB4D8E8DF}" dt="2019-09-01T11:26:25.492" v="528" actId="255"/>
          <ac:spMkLst>
            <pc:docMk/>
            <pc:sldMk cId="2938288533" sldId="270"/>
            <ac:spMk id="2" creationId="{4F28A5F3-41BB-44FE-8161-3BF94C87246B}"/>
          </ac:spMkLst>
        </pc:spChg>
        <pc:spChg chg="mod">
          <ac:chgData name="Ben Green" userId="8ed25c7e-0ed5-4540-b28a-6dcd5852d5a3" providerId="ADAL" clId="{06667C7F-158C-4FAF-9CAA-F68FB4D8E8DF}" dt="2019-09-01T11:27:47.964" v="707" actId="313"/>
          <ac:spMkLst>
            <pc:docMk/>
            <pc:sldMk cId="2938288533" sldId="270"/>
            <ac:spMk id="3" creationId="{7B36877C-4A78-4F47-9297-4991753F2C69}"/>
          </ac:spMkLst>
        </pc:spChg>
        <pc:picChg chg="add">
          <ac:chgData name="Ben Green" userId="8ed25c7e-0ed5-4540-b28a-6dcd5852d5a3" providerId="ADAL" clId="{06667C7F-158C-4FAF-9CAA-F68FB4D8E8DF}" dt="2019-09-01T11:25:58.044" v="513"/>
          <ac:picMkLst>
            <pc:docMk/>
            <pc:sldMk cId="2938288533" sldId="270"/>
            <ac:picMk id="4" creationId="{23514023-C3EA-420F-A3A3-5B94238315BD}"/>
          </ac:picMkLst>
        </pc:picChg>
      </pc:sldChg>
      <pc:sldChg chg="addSp delSp modSp add delAnim modAnim">
        <pc:chgData name="Ben Green" userId="8ed25c7e-0ed5-4540-b28a-6dcd5852d5a3" providerId="ADAL" clId="{06667C7F-158C-4FAF-9CAA-F68FB4D8E8DF}" dt="2019-09-02T21:45:00.844" v="2433" actId="113"/>
        <pc:sldMkLst>
          <pc:docMk/>
          <pc:sldMk cId="2441755237" sldId="271"/>
        </pc:sldMkLst>
        <pc:spChg chg="del">
          <ac:chgData name="Ben Green" userId="8ed25c7e-0ed5-4540-b28a-6dcd5852d5a3" providerId="ADAL" clId="{06667C7F-158C-4FAF-9CAA-F68FB4D8E8DF}" dt="2019-09-02T21:30:37.920" v="711" actId="478"/>
          <ac:spMkLst>
            <pc:docMk/>
            <pc:sldMk cId="2441755237" sldId="271"/>
            <ac:spMk id="2" creationId="{35AEFA8E-CA90-4918-B027-E1F160491165}"/>
          </ac:spMkLst>
        </pc:spChg>
        <pc:spChg chg="del">
          <ac:chgData name="Ben Green" userId="8ed25c7e-0ed5-4540-b28a-6dcd5852d5a3" providerId="ADAL" clId="{06667C7F-158C-4FAF-9CAA-F68FB4D8E8DF}" dt="2019-09-02T21:30:27.503" v="709"/>
          <ac:spMkLst>
            <pc:docMk/>
            <pc:sldMk cId="2441755237" sldId="271"/>
            <ac:spMk id="3" creationId="{A6251D4F-116C-426D-9C71-B563F605CAE9}"/>
          </ac:spMkLst>
        </pc:spChg>
        <pc:spChg chg="add del mod">
          <ac:chgData name="Ben Green" userId="8ed25c7e-0ed5-4540-b28a-6dcd5852d5a3" providerId="ADAL" clId="{06667C7F-158C-4FAF-9CAA-F68FB4D8E8DF}" dt="2019-09-02T21:42:24.582" v="1929" actId="478"/>
          <ac:spMkLst>
            <pc:docMk/>
            <pc:sldMk cId="2441755237" sldId="271"/>
            <ac:spMk id="5" creationId="{20FA01CF-C08C-4800-B4D5-33BB062A9622}"/>
          </ac:spMkLst>
        </pc:spChg>
        <pc:spChg chg="add mod">
          <ac:chgData name="Ben Green" userId="8ed25c7e-0ed5-4540-b28a-6dcd5852d5a3" providerId="ADAL" clId="{06667C7F-158C-4FAF-9CAA-F68FB4D8E8DF}" dt="2019-09-02T21:37:17.597" v="1334" actId="20577"/>
          <ac:spMkLst>
            <pc:docMk/>
            <pc:sldMk cId="2441755237" sldId="271"/>
            <ac:spMk id="16" creationId="{63902004-97E2-486E-B20A-51E35D380D19}"/>
          </ac:spMkLst>
        </pc:spChg>
        <pc:spChg chg="add mod">
          <ac:chgData name="Ben Green" userId="8ed25c7e-0ed5-4540-b28a-6dcd5852d5a3" providerId="ADAL" clId="{06667C7F-158C-4FAF-9CAA-F68FB4D8E8DF}" dt="2019-09-02T21:41:58.916" v="1928" actId="20577"/>
          <ac:spMkLst>
            <pc:docMk/>
            <pc:sldMk cId="2441755237" sldId="271"/>
            <ac:spMk id="22" creationId="{9E380BAE-A1C7-4D36-A5A1-9089192F7EE6}"/>
          </ac:spMkLst>
        </pc:spChg>
        <pc:spChg chg="add mod">
          <ac:chgData name="Ben Green" userId="8ed25c7e-0ed5-4540-b28a-6dcd5852d5a3" providerId="ADAL" clId="{06667C7F-158C-4FAF-9CAA-F68FB4D8E8DF}" dt="2019-09-02T21:45:00.844" v="2433" actId="113"/>
          <ac:spMkLst>
            <pc:docMk/>
            <pc:sldMk cId="2441755237" sldId="271"/>
            <ac:spMk id="23" creationId="{5035DC1C-EF3D-48BF-BE4F-B93DC74003EB}"/>
          </ac:spMkLst>
        </pc:spChg>
        <pc:picChg chg="add mod">
          <ac:chgData name="Ben Green" userId="8ed25c7e-0ed5-4540-b28a-6dcd5852d5a3" providerId="ADAL" clId="{06667C7F-158C-4FAF-9CAA-F68FB4D8E8DF}" dt="2019-09-02T21:30:43.722" v="712" actId="1076"/>
          <ac:picMkLst>
            <pc:docMk/>
            <pc:sldMk cId="2441755237" sldId="271"/>
            <ac:picMk id="4" creationId="{F8FF76C7-8FC1-4364-820C-381001B639D4}"/>
          </ac:picMkLst>
        </pc:picChg>
        <pc:cxnChg chg="add del mod">
          <ac:chgData name="Ben Green" userId="8ed25c7e-0ed5-4540-b28a-6dcd5852d5a3" providerId="ADAL" clId="{06667C7F-158C-4FAF-9CAA-F68FB4D8E8DF}" dt="2019-09-02T21:38:45.716" v="1629" actId="478"/>
          <ac:cxnSpMkLst>
            <pc:docMk/>
            <pc:sldMk cId="2441755237" sldId="271"/>
            <ac:cxnSpMk id="7" creationId="{4273BA30-6FE3-458E-8B30-1C26974242FD}"/>
          </ac:cxnSpMkLst>
        </pc:cxnChg>
        <pc:cxnChg chg="add del mod">
          <ac:chgData name="Ben Green" userId="8ed25c7e-0ed5-4540-b28a-6dcd5852d5a3" providerId="ADAL" clId="{06667C7F-158C-4FAF-9CAA-F68FB4D8E8DF}" dt="2019-09-02T21:34:49.140" v="828" actId="478"/>
          <ac:cxnSpMkLst>
            <pc:docMk/>
            <pc:sldMk cId="2441755237" sldId="271"/>
            <ac:cxnSpMk id="8" creationId="{CAD4F79D-DE63-49CF-AD21-3073C28A8208}"/>
          </ac:cxnSpMkLst>
        </pc:cxnChg>
        <pc:cxnChg chg="add del">
          <ac:chgData name="Ben Green" userId="8ed25c7e-0ed5-4540-b28a-6dcd5852d5a3" providerId="ADAL" clId="{06667C7F-158C-4FAF-9CAA-F68FB4D8E8DF}" dt="2019-09-02T21:38:35.245" v="1626" actId="478"/>
          <ac:cxnSpMkLst>
            <pc:docMk/>
            <pc:sldMk cId="2441755237" sldId="271"/>
            <ac:cxnSpMk id="9" creationId="{ED856D39-8153-45C1-AD67-6F46F0450C6E}"/>
          </ac:cxnSpMkLst>
        </pc:cxnChg>
        <pc:cxnChg chg="add del mod">
          <ac:chgData name="Ben Green" userId="8ed25c7e-0ed5-4540-b28a-6dcd5852d5a3" providerId="ADAL" clId="{06667C7F-158C-4FAF-9CAA-F68FB4D8E8DF}" dt="2019-09-02T21:38:42.902" v="1628" actId="478"/>
          <ac:cxnSpMkLst>
            <pc:docMk/>
            <pc:sldMk cId="2441755237" sldId="271"/>
            <ac:cxnSpMk id="10" creationId="{475E7D96-02C5-4A96-B955-8088541D805A}"/>
          </ac:cxnSpMkLst>
        </pc:cxnChg>
        <pc:cxnChg chg="add del mod">
          <ac:chgData name="Ben Green" userId="8ed25c7e-0ed5-4540-b28a-6dcd5852d5a3" providerId="ADAL" clId="{06667C7F-158C-4FAF-9CAA-F68FB4D8E8DF}" dt="2019-09-02T21:38:40.529" v="1627" actId="478"/>
          <ac:cxnSpMkLst>
            <pc:docMk/>
            <pc:sldMk cId="2441755237" sldId="271"/>
            <ac:cxnSpMk id="11" creationId="{EA6E3185-FB30-4C4C-A101-7D0D0A1D578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8BA4-8D31-4257-98B7-F5361188F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40A78-ABDF-4C7B-8EF3-29B90E6E0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AF25C-43A5-43D8-9832-B09CB59D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219-51DC-49FE-8502-A1FB514A32BA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4FB1A-D375-498C-8360-52EC497C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FDA51-FF2D-454E-ADC8-AA796C20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FE9A-5087-4CDD-993D-E1FAE1819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3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6158-E456-44EC-AD30-0DB19593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2DDBF-C7CA-47A8-A820-5756293CA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ECAA8-9A4A-4871-8AC9-A3692E7D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219-51DC-49FE-8502-A1FB514A32BA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71FA5-990A-4A8B-9DF2-DBE7C81A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6ABC-F9F8-48D8-984E-3E0D7B27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FE9A-5087-4CDD-993D-E1FAE1819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90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FB20E-22D5-46C9-B821-89138752E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31D6A-C456-4C7C-AD54-9C3A5A6CE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362AE-CA82-4B7C-97A4-DD7C98B6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219-51DC-49FE-8502-A1FB514A32BA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F7B7B-8E9B-48A2-877D-C726C4E1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3DF3-4F82-4790-81FC-85C692BD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FE9A-5087-4CDD-993D-E1FAE1819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1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DCD5-9A63-4ED2-83AD-B7733E80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44A96-F329-4210-B16E-FE405D7D9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258DB-D759-43FF-B7FA-6D407F56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219-51DC-49FE-8502-A1FB514A32BA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0CFF6-CA3A-43D5-BACD-1608F776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57E91-EF72-4637-9CCE-C326A336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FE9A-5087-4CDD-993D-E1FAE1819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0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AFA76-5578-402A-8290-EE8CCA47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E4936-BBF4-4F34-AB82-250CC18C4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6B7C5-4C64-4EDC-9599-493F9324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219-51DC-49FE-8502-A1FB514A32BA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8949-1099-4188-B4A5-5F725F9A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7ACFE-11B8-4D56-9E54-C96883F0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FE9A-5087-4CDD-993D-E1FAE1819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6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47A3-23A5-40FE-9DBE-7F190F93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94B1-B116-4194-B94C-BA4DEAB65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CE2B8-DE29-4F15-9FF1-86D77E658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12865-2DDF-4F6C-8758-52EF2F9F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219-51DC-49FE-8502-A1FB514A32BA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B6519-BEB0-415E-951B-2252094F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787C3-EECB-4348-AB32-2304C388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FE9A-5087-4CDD-993D-E1FAE1819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06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BF77-5DF1-4C1D-9426-7CD53E47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AF877-46FF-4565-933A-D51EFC890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4F2E9-0B1E-4C96-845F-916FB63E1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3D150-EEE6-4ADB-90E9-EA54180E0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8839C-9ACC-4A53-BEDA-25E471091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BAE9D5-5043-4AE0-85EA-E3D882A5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219-51DC-49FE-8502-A1FB514A32BA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76542-DDBB-471F-ADBA-8CCCC26E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EA2CFD-4319-4E72-8E0C-35CE8E8C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FE9A-5087-4CDD-993D-E1FAE1819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3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6781-0F40-4A56-9786-0DEB511F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0408F-CE8F-4456-B543-DEA7F6B6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219-51DC-49FE-8502-A1FB514A32BA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E63A1-E46F-4BE4-9632-2AB5F7A7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ABD64-240F-4232-AC26-7F40F19D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FE9A-5087-4CDD-993D-E1FAE1819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5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FE138-76AA-478A-B915-CCCEE528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219-51DC-49FE-8502-A1FB514A32BA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2A36C-E337-4A64-8A1D-8F04FB12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91529-E74D-469B-B8EA-A419ABCB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FE9A-5087-4CDD-993D-E1FAE1819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2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AE04-2A28-4C6F-84C5-1B029EA6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D7CA-C877-418C-9487-FF37C9E1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0D061-F417-461D-ABC6-FACBD93F2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293E8-37DA-4AD4-9FB2-E3751889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219-51DC-49FE-8502-A1FB514A32BA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C9082-569E-4CE3-B09A-F85F06E4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41DF6-9520-45A0-8CA4-7EA9335C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FE9A-5087-4CDD-993D-E1FAE1819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11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9F56-BF3B-42CD-8864-7228AF63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DB04B-E458-4834-AC45-2862E7123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BDD2F-948D-4256-85F8-F2211CB62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AA272-22EA-4302-B001-B595D3C2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2219-51DC-49FE-8502-A1FB514A32BA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19824-2D9A-4EB5-963C-61572EEF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E12FF-EB0B-4861-B565-60373146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3FE9A-5087-4CDD-993D-E1FAE1819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0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F1565-2006-47F2-9D3B-CC66825A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C8CF-680C-48AD-855E-1B8A1C69B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5B42-85D7-429C-AF9C-14D20E948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2219-51DC-49FE-8502-A1FB514A32BA}" type="datetimeFigureOut">
              <a:rPr lang="en-GB" smtClean="0"/>
              <a:t>03/09/2019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93541-BEB0-4684-A635-578161EF4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BF6BD-FDC7-434B-AF44-720143D2B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FE9A-5087-4CDD-993D-E1FAE1819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14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michael_green_how_we_can_make_the_world_a_better_place_by_2030?language=en#t-5106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7355B-7C24-4D22-BFCC-51EB249DF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How to teach Global Citizenship?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 result for global citizenship logo">
            <a:extLst>
              <a:ext uri="{FF2B5EF4-FFF2-40B4-BE49-F238E27FC236}">
                <a16:creationId xmlns:a16="http://schemas.microsoft.com/office/drawing/2014/main" id="{6BD67127-BB5B-4AB9-9DE9-3FF17EE98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681308"/>
            <a:ext cx="4047843" cy="41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4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4976-E28A-46A1-9090-36DAAD6B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teach Global Citizenship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AA054-CE44-4BF3-944F-5EF2504A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Can and should be embedded anywhere and everywhere in the curriculum. </a:t>
            </a:r>
          </a:p>
          <a:p>
            <a:r>
              <a:rPr lang="en-GB" dirty="0"/>
              <a:t>Try to spot opportunities to include GC themes in lessons and schemes of work.</a:t>
            </a:r>
          </a:p>
          <a:p>
            <a:r>
              <a:rPr lang="en-GB" dirty="0"/>
              <a:t>HOD’s and staff asked to keep a log of examples so we can build up a bank of ideas and best practice. Each department will have a designated </a:t>
            </a:r>
            <a:r>
              <a:rPr lang="en-GB" dirty="0" err="1"/>
              <a:t>representrative</a:t>
            </a:r>
            <a:r>
              <a:rPr lang="en-GB" dirty="0"/>
              <a:t> </a:t>
            </a:r>
          </a:p>
          <a:p>
            <a:r>
              <a:rPr lang="en-GB" dirty="0"/>
              <a:t>Some ideas:</a:t>
            </a:r>
          </a:p>
          <a:p>
            <a:r>
              <a:rPr lang="en-GB" b="1" dirty="0"/>
              <a:t>Form time – highlight world days or news stories</a:t>
            </a:r>
          </a:p>
          <a:p>
            <a:r>
              <a:rPr lang="en-GB" dirty="0"/>
              <a:t>Lessons: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96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8964C5-775E-46FA-BA66-7E43A0381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26" y="529783"/>
            <a:ext cx="11165747" cy="547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4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DCB8B-95C1-48C9-A5D4-816FA9DDA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90" y="0"/>
            <a:ext cx="10336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5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5D7F40-76D6-4DDB-9313-312033808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6" y="147217"/>
            <a:ext cx="11965016" cy="65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7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C51EBF-442D-43D6-84BF-04E432910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409575"/>
            <a:ext cx="119729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6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A5F3-41BB-44FE-8161-3BF94C87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 sz="5400" b="1" dirty="0"/>
              <a:t>Over to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6877C-4A78-4F47-9297-4991753F2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GB" dirty="0"/>
              <a:t>What do we think about the plans?</a:t>
            </a:r>
          </a:p>
          <a:p>
            <a:r>
              <a:rPr lang="en-GB" dirty="0"/>
              <a:t>What ideas do people have?</a:t>
            </a:r>
          </a:p>
          <a:p>
            <a:r>
              <a:rPr lang="en-GB" dirty="0"/>
              <a:t>What is missing?</a:t>
            </a:r>
          </a:p>
          <a:p>
            <a:r>
              <a:rPr lang="en-GB" dirty="0"/>
              <a:t>What key issues need addressing?</a:t>
            </a:r>
          </a:p>
          <a:p>
            <a:r>
              <a:rPr lang="en-GB" dirty="0"/>
              <a:t>Any suggestions greatly appreciated </a:t>
            </a:r>
          </a:p>
        </p:txBody>
      </p:sp>
      <p:pic>
        <p:nvPicPr>
          <p:cNvPr id="4" name="Picture 2" descr="Image result for global citizenship logo">
            <a:extLst>
              <a:ext uri="{FF2B5EF4-FFF2-40B4-BE49-F238E27FC236}">
                <a16:creationId xmlns:a16="http://schemas.microsoft.com/office/drawing/2014/main" id="{23514023-C3EA-420F-A3A3-5B9423831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" b="-1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lobal citizenship logo">
            <a:extLst>
              <a:ext uri="{FF2B5EF4-FFF2-40B4-BE49-F238E27FC236}">
                <a16:creationId xmlns:a16="http://schemas.microsoft.com/office/drawing/2014/main" id="{F8FF76C7-8FC1-4364-820C-381001B639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" b="-1"/>
          <a:stretch/>
        </p:blipFill>
        <p:spPr bwMode="auto">
          <a:xfrm>
            <a:off x="9356125" y="337883"/>
            <a:ext cx="2424965" cy="2476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902004-97E2-486E-B20A-51E35D380D19}"/>
              </a:ext>
            </a:extLst>
          </p:cNvPr>
          <p:cNvSpPr txBox="1"/>
          <p:nvPr/>
        </p:nvSpPr>
        <p:spPr>
          <a:xfrm>
            <a:off x="245214" y="226173"/>
            <a:ext cx="4267151" cy="39703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What key issues should we include in future GC schemes of work and lessons?</a:t>
            </a:r>
          </a:p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380BAE-A1C7-4D36-A5A1-9089192F7EE6}"/>
              </a:ext>
            </a:extLst>
          </p:cNvPr>
          <p:cNvSpPr txBox="1"/>
          <p:nvPr/>
        </p:nvSpPr>
        <p:spPr>
          <a:xfrm>
            <a:off x="245214" y="4383354"/>
            <a:ext cx="4267151" cy="23083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What does Global Citizenship mean to people?</a:t>
            </a:r>
          </a:p>
          <a:p>
            <a:r>
              <a:rPr lang="en-GB" dirty="0"/>
              <a:t>_______________________________________________________________________________________________________________________________________________________________________________</a:t>
            </a:r>
          </a:p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35DC1C-EF3D-48BF-BE4F-B93DC74003EB}"/>
              </a:ext>
            </a:extLst>
          </p:cNvPr>
          <p:cNvSpPr txBox="1"/>
          <p:nvPr/>
        </p:nvSpPr>
        <p:spPr>
          <a:xfrm>
            <a:off x="4800669" y="226173"/>
            <a:ext cx="4267151" cy="646330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How can the boys engage in the local community and beyond to take action? </a:t>
            </a:r>
            <a:r>
              <a:rPr lang="en-GB" b="1" dirty="0"/>
              <a:t>‘Think global, Act Local’</a:t>
            </a:r>
          </a:p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75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25D8-A72C-495F-84B0-586E21217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 b="1" dirty="0"/>
              <a:t>Global Citizenship What does it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A5222-F647-4D4F-A8C8-F5676B08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05869"/>
            <a:ext cx="5441683" cy="4370503"/>
          </a:xfrm>
        </p:spPr>
        <p:txBody>
          <a:bodyPr>
            <a:normAutofit fontScale="77500" lnSpcReduction="20000"/>
          </a:bodyPr>
          <a:lstStyle/>
          <a:p>
            <a:r>
              <a:rPr lang="en-GB" sz="3100" dirty="0"/>
              <a:t>People that are aware and understand the wider world.</a:t>
            </a:r>
          </a:p>
          <a:p>
            <a:r>
              <a:rPr lang="en-GB" sz="3100" dirty="0"/>
              <a:t>They take an active role in their community and work with others to make our planet more equal, fair and sustainable.</a:t>
            </a:r>
          </a:p>
          <a:p>
            <a:r>
              <a:rPr lang="en-GB" sz="3100" dirty="0"/>
              <a:t>The idea that as a citizen of the world we have a responsibility to look after it and the people and species that inhabit it.</a:t>
            </a:r>
          </a:p>
          <a:p>
            <a:r>
              <a:rPr lang="en-GB" sz="3100" dirty="0"/>
              <a:t>Wherever possible we should look to be active with this responsibility. Stand up for things that we believe in and say no to things that we know are wrong.</a:t>
            </a:r>
          </a:p>
          <a:p>
            <a:pPr marL="0" indent="0">
              <a:buNone/>
            </a:pPr>
            <a:r>
              <a:rPr lang="en-GB" sz="1500" dirty="0"/>
              <a:t> </a:t>
            </a:r>
          </a:p>
        </p:txBody>
      </p:sp>
      <p:pic>
        <p:nvPicPr>
          <p:cNvPr id="4098" name="Picture 2" descr="Image result for global citizenship logo">
            <a:extLst>
              <a:ext uri="{FF2B5EF4-FFF2-40B4-BE49-F238E27FC236}">
                <a16:creationId xmlns:a16="http://schemas.microsoft.com/office/drawing/2014/main" id="{19BBFF00-627B-432A-83F8-19C7505BA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" b="-1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B9B5DF-CE8D-4968-BA55-53798B863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43" y="0"/>
            <a:ext cx="1134251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7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99E8-E15D-47F4-8F80-80880E7B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 dirty="0"/>
              <a:t>How to teach Global Citizenship?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105F3-6619-4E40-967C-166FB57C5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GB" sz="2000" b="1" dirty="0"/>
              <a:t>What is the plan at Whitgift?</a:t>
            </a:r>
          </a:p>
          <a:p>
            <a:r>
              <a:rPr lang="en-GB" sz="2000" dirty="0"/>
              <a:t>Pilot year of lessons in Year 6 </a:t>
            </a:r>
          </a:p>
          <a:p>
            <a:r>
              <a:rPr lang="en-GB" sz="2000" dirty="0"/>
              <a:t>1 lesson per week. </a:t>
            </a:r>
          </a:p>
          <a:p>
            <a:r>
              <a:rPr lang="en-GB" sz="2000" dirty="0"/>
              <a:t>8 topics per year</a:t>
            </a:r>
          </a:p>
          <a:p>
            <a:r>
              <a:rPr lang="en-GB" sz="2000" dirty="0"/>
              <a:t>4 weeks per topic</a:t>
            </a:r>
          </a:p>
          <a:p>
            <a:r>
              <a:rPr lang="en-GB" sz="2000" dirty="0"/>
              <a:t>4 Environmental – Climate Change/Ocean Plastics/Recycling/ Deforestation</a:t>
            </a:r>
          </a:p>
          <a:p>
            <a:r>
              <a:rPr lang="en-GB" sz="2000" dirty="0"/>
              <a:t>4 Equality – Hunger/Poverty/Water/Gender Equality</a:t>
            </a:r>
          </a:p>
          <a:p>
            <a:endParaRPr lang="en-GB" sz="2000" dirty="0"/>
          </a:p>
        </p:txBody>
      </p:sp>
      <p:pic>
        <p:nvPicPr>
          <p:cNvPr id="5122" name="Picture 2" descr="Image result for global citizenship logo">
            <a:extLst>
              <a:ext uri="{FF2B5EF4-FFF2-40B4-BE49-F238E27FC236}">
                <a16:creationId xmlns:a16="http://schemas.microsoft.com/office/drawing/2014/main" id="{8CFBAA70-FD54-4C1C-9938-052D1E139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" b="-1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99E8-E15D-47F4-8F80-80880E7B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 dirty="0"/>
              <a:t>How to teach Global Citizenship?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105F3-6619-4E40-967C-166FB57C5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GB" sz="2000" b="1" dirty="0"/>
              <a:t>What is the plan at Whitgift?</a:t>
            </a:r>
          </a:p>
          <a:p>
            <a:r>
              <a:rPr lang="en-GB" sz="2000" b="1" dirty="0"/>
              <a:t>Year 7</a:t>
            </a:r>
          </a:p>
          <a:p>
            <a:r>
              <a:rPr lang="en-GB" sz="2000" dirty="0"/>
              <a:t>No formal GC lessons but staff asked to include the themes and topics on the next slide as much as possible in lessons</a:t>
            </a:r>
          </a:p>
          <a:p>
            <a:r>
              <a:rPr lang="en-GB" sz="2000" b="1" dirty="0"/>
              <a:t>Year 8</a:t>
            </a:r>
          </a:p>
          <a:p>
            <a:r>
              <a:rPr lang="en-GB" sz="2000" dirty="0"/>
              <a:t>No formal GC lessons. The boys will conduct an Independent Project based on a GC topic. Staff are also asked to include the themes and topics on the previous slide as much as possible in lessons</a:t>
            </a:r>
          </a:p>
        </p:txBody>
      </p:sp>
      <p:pic>
        <p:nvPicPr>
          <p:cNvPr id="4" name="Picture 2" descr="Image result for global citizenship logo">
            <a:extLst>
              <a:ext uri="{FF2B5EF4-FFF2-40B4-BE49-F238E27FC236}">
                <a16:creationId xmlns:a16="http://schemas.microsoft.com/office/drawing/2014/main" id="{83C7DFCE-4DEF-4411-916A-7FFA4248C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r="4871"/>
          <a:stretch/>
        </p:blipFill>
        <p:spPr bwMode="auto">
          <a:xfrm>
            <a:off x="6090612" y="10"/>
            <a:ext cx="610138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99E8-E15D-47F4-8F80-80880E7B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 dirty="0"/>
              <a:t>How to teach Global Citizenship?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105F3-6619-4E40-967C-166FB57C5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GB" sz="2000" b="1" dirty="0"/>
              <a:t>What is the plan at Whitgift?</a:t>
            </a:r>
          </a:p>
          <a:p>
            <a:r>
              <a:rPr lang="en-GB" sz="2000" b="1" dirty="0"/>
              <a:t>Year 9</a:t>
            </a:r>
          </a:p>
          <a:p>
            <a:r>
              <a:rPr lang="en-GB" sz="2000" dirty="0"/>
              <a:t>No formal GC lessons but staff asked to include the themes and topics on the next slide as much as possible in lessons</a:t>
            </a:r>
          </a:p>
        </p:txBody>
      </p:sp>
      <p:pic>
        <p:nvPicPr>
          <p:cNvPr id="4" name="Picture 2" descr="Image result for global citizenship logo">
            <a:extLst>
              <a:ext uri="{FF2B5EF4-FFF2-40B4-BE49-F238E27FC236}">
                <a16:creationId xmlns:a16="http://schemas.microsoft.com/office/drawing/2014/main" id="{83C7DFCE-4DEF-4411-916A-7FFA4248C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r="4871"/>
          <a:stretch/>
        </p:blipFill>
        <p:spPr bwMode="auto">
          <a:xfrm>
            <a:off x="6090612" y="10"/>
            <a:ext cx="610138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EEC91F-0A56-4198-8314-12857BB70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78337"/>
              </p:ext>
            </p:extLst>
          </p:nvPr>
        </p:nvGraphicFramePr>
        <p:xfrm>
          <a:off x="325678" y="137786"/>
          <a:ext cx="5749445" cy="6588690"/>
        </p:xfrm>
        <a:graphic>
          <a:graphicData uri="http://schemas.openxmlformats.org/drawingml/2006/table">
            <a:tbl>
              <a:tblPr/>
              <a:tblGrid>
                <a:gridCol w="1024623">
                  <a:extLst>
                    <a:ext uri="{9D8B030D-6E8A-4147-A177-3AD203B41FA5}">
                      <a16:colId xmlns:a16="http://schemas.microsoft.com/office/drawing/2014/main" val="539727631"/>
                    </a:ext>
                  </a:extLst>
                </a:gridCol>
                <a:gridCol w="1024623">
                  <a:extLst>
                    <a:ext uri="{9D8B030D-6E8A-4147-A177-3AD203B41FA5}">
                      <a16:colId xmlns:a16="http://schemas.microsoft.com/office/drawing/2014/main" val="3107166257"/>
                    </a:ext>
                  </a:extLst>
                </a:gridCol>
                <a:gridCol w="2384966">
                  <a:extLst>
                    <a:ext uri="{9D8B030D-6E8A-4147-A177-3AD203B41FA5}">
                      <a16:colId xmlns:a16="http://schemas.microsoft.com/office/drawing/2014/main" val="983138104"/>
                    </a:ext>
                  </a:extLst>
                </a:gridCol>
                <a:gridCol w="1315233">
                  <a:extLst>
                    <a:ext uri="{9D8B030D-6E8A-4147-A177-3AD203B41FA5}">
                      <a16:colId xmlns:a16="http://schemas.microsoft.com/office/drawing/2014/main" val="2679696429"/>
                    </a:ext>
                  </a:extLst>
                </a:gridCol>
              </a:tblGrid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Topic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Theme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55976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6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Climate change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083355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Hunger and Food Security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63840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M3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 Plastics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068305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Poverty (Absolute and UK)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883482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Recycling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52742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70360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Deforestation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974496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 Inequality 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637514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466968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7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 Brexit. Nationalism and Identity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Diversity and Identity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70052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Agriculture/Meat/Biodiversity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07487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Democracy and the right to vote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212250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Migration and Refugees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Diversity and Identity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04130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Pollution - Air/Water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514037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Expectancy and Health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11273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990320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8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Universal Declaration of Human Rights (UN)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Rights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027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 Species Extinction + Biodiversity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17440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Inequality within countries. Gini coefficient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109231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Freedom of speech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Rights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26965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Overpopulation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17197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LGBT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Equality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35209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110220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9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Peace and Security  - The UN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Peace and Justice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111786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Transition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Sustainability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584730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Wetland Destruction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80330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Crisis in Yemen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Peace and Justice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11060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consumption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Sustainability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658166"/>
                  </a:ext>
                </a:extLst>
              </a:tr>
              <a:tr h="21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Melting Ice Sheets and Rising Sea Levels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</a:p>
                  </a:txBody>
                  <a:tcPr marL="5002" marR="5002" marT="5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052079"/>
                  </a:ext>
                </a:extLst>
              </a:tr>
            </a:tbl>
          </a:graphicData>
        </a:graphic>
      </p:graphicFrame>
      <p:pic>
        <p:nvPicPr>
          <p:cNvPr id="8" name="Picture 2" descr="Image result for global citizenship logo">
            <a:extLst>
              <a:ext uri="{FF2B5EF4-FFF2-40B4-BE49-F238E27FC236}">
                <a16:creationId xmlns:a16="http://schemas.microsoft.com/office/drawing/2014/main" id="{D0E3EAB7-086D-4E6D-86A3-1A7199FA6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" b="-1"/>
          <a:stretch/>
        </p:blipFill>
        <p:spPr bwMode="auto">
          <a:xfrm>
            <a:off x="6629232" y="640081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C0BA-8C88-4F0B-B44C-1323A760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GB" dirty="0"/>
              <a:t>Sustainable Development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B0E73-EB75-44A3-B7A9-3BEAD0CE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215157" cy="4419600"/>
          </a:xfrm>
        </p:spPr>
        <p:txBody>
          <a:bodyPr>
            <a:noAutofit/>
          </a:bodyPr>
          <a:lstStyle/>
          <a:p>
            <a:r>
              <a:rPr lang="en-GB" sz="1800" dirty="0"/>
              <a:t>UN Initiative to achieve a better and more sustainable future for all.</a:t>
            </a:r>
          </a:p>
          <a:p>
            <a:r>
              <a:rPr lang="en-GB" sz="1800" dirty="0"/>
              <a:t>They are a follow on from the generally very successful Millennium Development Goals that.</a:t>
            </a:r>
          </a:p>
          <a:p>
            <a:r>
              <a:rPr lang="en-GB" sz="1800" dirty="0"/>
              <a:t>They are more far reaching, more ambitious and relate more to the sustainable management of the planet and equality.</a:t>
            </a:r>
          </a:p>
          <a:p>
            <a:r>
              <a:rPr lang="en-GB" sz="1800" dirty="0"/>
              <a:t>They encourage people to </a:t>
            </a:r>
            <a:r>
              <a:rPr lang="en-GB" sz="1800" b="1" dirty="0"/>
              <a:t>‘Think Global, Act Local’</a:t>
            </a:r>
          </a:p>
          <a:p>
            <a:r>
              <a:rPr lang="en-GB" sz="1800" dirty="0"/>
              <a:t>The sustainable development </a:t>
            </a:r>
            <a:r>
              <a:rPr lang="en-GB" sz="1800"/>
              <a:t>goals form </a:t>
            </a:r>
            <a:r>
              <a:rPr lang="en-GB" sz="1800" dirty="0"/>
              <a:t>the framework of the GC curriculum. The UN has identified key areas that need addressing. As a school we would like to both understand why they are so important and also what we as global citizens can do to help achieve them.</a:t>
            </a:r>
          </a:p>
        </p:txBody>
      </p:sp>
      <p:pic>
        <p:nvPicPr>
          <p:cNvPr id="4" name="Picture 2" descr="Image result for global citizenship logo">
            <a:extLst>
              <a:ext uri="{FF2B5EF4-FFF2-40B4-BE49-F238E27FC236}">
                <a16:creationId xmlns:a16="http://schemas.microsoft.com/office/drawing/2014/main" id="{E3ABED32-41C3-4CAF-8930-FB5711B33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" b="-1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ustainable development goals">
            <a:extLst>
              <a:ext uri="{FF2B5EF4-FFF2-40B4-BE49-F238E27FC236}">
                <a16:creationId xmlns:a16="http://schemas.microsoft.com/office/drawing/2014/main" id="{F6314FED-598B-4F1E-87E0-93F5C6396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4" y="906116"/>
            <a:ext cx="9300377" cy="58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50B945-DE8F-412A-9BD2-7687B39C0627}"/>
              </a:ext>
            </a:extLst>
          </p:cNvPr>
          <p:cNvSpPr txBox="1"/>
          <p:nvPr/>
        </p:nvSpPr>
        <p:spPr>
          <a:xfrm>
            <a:off x="526774" y="139148"/>
            <a:ext cx="9362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3"/>
              </a:rPr>
              <a:t>https://www.ted.com/talks/michael_green_how_we_can_make_the_world_a_better_place_by_2030?language=en#t-51066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85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8EF2080911546BB0FA980F61713EC" ma:contentTypeVersion="8" ma:contentTypeDescription="Create a new document." ma:contentTypeScope="" ma:versionID="45ca5a126b5ddeb773d5ba77b0d0349d">
  <xsd:schema xmlns:xsd="http://www.w3.org/2001/XMLSchema" xmlns:xs="http://www.w3.org/2001/XMLSchema" xmlns:p="http://schemas.microsoft.com/office/2006/metadata/properties" xmlns:ns3="3429970b-c4ac-4c1e-a45a-fd6bab96e0cf" targetNamespace="http://schemas.microsoft.com/office/2006/metadata/properties" ma:root="true" ma:fieldsID="60c40de462e00207da07d5069a588c76" ns3:_="">
    <xsd:import namespace="3429970b-c4ac-4c1e-a45a-fd6bab96e0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9970b-c4ac-4c1e-a45a-fd6bab96e0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8ACF2C-6AA1-421E-9584-CA14835502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193FF9-F721-4A35-9452-5AF8BD882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29970b-c4ac-4c1e-a45a-fd6bab96e0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80D61E-9C41-4F96-A8A8-3CD5C26557F3}">
  <ds:schemaRefs>
    <ds:schemaRef ds:uri="3429970b-c4ac-4c1e-a45a-fd6bab96e0cf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752</Words>
  <Application>Microsoft Office PowerPoint</Application>
  <PresentationFormat>Widescreen</PresentationFormat>
  <Paragraphs>171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How to teach Global Citizenship?</vt:lpstr>
      <vt:lpstr>Global Citizenship What does it mean?</vt:lpstr>
      <vt:lpstr>PowerPoint Presentation</vt:lpstr>
      <vt:lpstr>How to teach Global Citizenship?</vt:lpstr>
      <vt:lpstr>How to teach Global Citizenship?</vt:lpstr>
      <vt:lpstr>How to teach Global Citizenship?</vt:lpstr>
      <vt:lpstr>PowerPoint Presentation</vt:lpstr>
      <vt:lpstr>Sustainable Development Goals</vt:lpstr>
      <vt:lpstr>PowerPoint Presentation</vt:lpstr>
      <vt:lpstr>How to teach Global Citizenship</vt:lpstr>
      <vt:lpstr>PowerPoint Presentation</vt:lpstr>
      <vt:lpstr>PowerPoint Presentation</vt:lpstr>
      <vt:lpstr>PowerPoint Presentation</vt:lpstr>
      <vt:lpstr>PowerPoint Presentation</vt:lpstr>
      <vt:lpstr>Over to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teach Global Citizenship?</dc:title>
  <dc:creator>Ben Green</dc:creator>
  <cp:lastModifiedBy>Ben Green</cp:lastModifiedBy>
  <cp:revision>3</cp:revision>
  <cp:lastPrinted>2019-09-03T07:49:13Z</cp:lastPrinted>
  <dcterms:created xsi:type="dcterms:W3CDTF">2019-09-01T11:26:03Z</dcterms:created>
  <dcterms:modified xsi:type="dcterms:W3CDTF">2019-09-03T08:56:35Z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34a67ac-5dc1-4ba4-a8f4-88c64762ad3f_Enabled">
    <vt:lpwstr>True</vt:lpwstr>
  </property>
  <property fmtid="{D5CDD505-2E9C-101B-9397-08002B2CF9AE}" pid="3" name="MSIP_Label_b34a67ac-5dc1-4ba4-a8f4-88c64762ad3f_SiteId">
    <vt:lpwstr>e0643a97-cb36-4364-bf4a-7739a7ca95a5</vt:lpwstr>
  </property>
  <property fmtid="{D5CDD505-2E9C-101B-9397-08002B2CF9AE}" pid="4" name="MSIP_Label_b34a67ac-5dc1-4ba4-a8f4-88c64762ad3f_Owner">
    <vt:lpwstr>jbg@Whitgift.co.uk</vt:lpwstr>
  </property>
  <property fmtid="{D5CDD505-2E9C-101B-9397-08002B2CF9AE}" pid="5" name="MSIP_Label_b34a67ac-5dc1-4ba4-a8f4-88c64762ad3f_SetDate">
    <vt:lpwstr>2019-09-01T11:27:51.4384620Z</vt:lpwstr>
  </property>
  <property fmtid="{D5CDD505-2E9C-101B-9397-08002B2CF9AE}" pid="6" name="MSIP_Label_b34a67ac-5dc1-4ba4-a8f4-88c64762ad3f_Name">
    <vt:lpwstr>Public</vt:lpwstr>
  </property>
  <property fmtid="{D5CDD505-2E9C-101B-9397-08002B2CF9AE}" pid="7" name="MSIP_Label_b34a67ac-5dc1-4ba4-a8f4-88c64762ad3f_Application">
    <vt:lpwstr>Microsoft Azure Information Protection</vt:lpwstr>
  </property>
  <property fmtid="{D5CDD505-2E9C-101B-9397-08002B2CF9AE}" pid="8" name="MSIP_Label_b34a67ac-5dc1-4ba4-a8f4-88c64762ad3f_ActionId">
    <vt:lpwstr>8698233b-ad05-4276-9921-68509f3834a1</vt:lpwstr>
  </property>
  <property fmtid="{D5CDD505-2E9C-101B-9397-08002B2CF9AE}" pid="9" name="MSIP_Label_b34a67ac-5dc1-4ba4-a8f4-88c64762ad3f_Extended_MSFT_Method">
    <vt:lpwstr>Automatic</vt:lpwstr>
  </property>
  <property fmtid="{D5CDD505-2E9C-101B-9397-08002B2CF9AE}" pid="10" name="Sensitivity">
    <vt:lpwstr>Public</vt:lpwstr>
  </property>
</Properties>
</file>