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7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Green" userId="8ed25c7e-0ed5-4540-b28a-6dcd5852d5a3" providerId="ADAL" clId="{41CA89EF-580B-43E5-9625-E8F7A025185F}"/>
    <pc:docChg chg="undo custSel mod delSld modSld">
      <pc:chgData name="Ben Green" userId="8ed25c7e-0ed5-4540-b28a-6dcd5852d5a3" providerId="ADAL" clId="{41CA89EF-580B-43E5-9625-E8F7A025185F}" dt="2019-09-16T11:16:08.495" v="1327" actId="2696"/>
      <pc:docMkLst>
        <pc:docMk/>
      </pc:docMkLst>
      <pc:sldChg chg="addSp modSp modAnim">
        <pc:chgData name="Ben Green" userId="8ed25c7e-0ed5-4540-b28a-6dcd5852d5a3" providerId="ADAL" clId="{41CA89EF-580B-43E5-9625-E8F7A025185F}" dt="2019-09-16T11:15:05.780" v="1326"/>
        <pc:sldMkLst>
          <pc:docMk/>
          <pc:sldMk cId="2560255369" sldId="263"/>
        </pc:sldMkLst>
        <pc:spChg chg="add mod">
          <ac:chgData name="Ben Green" userId="8ed25c7e-0ed5-4540-b28a-6dcd5852d5a3" providerId="ADAL" clId="{41CA89EF-580B-43E5-9625-E8F7A025185F}" dt="2019-09-16T10:55:15.235" v="51"/>
          <ac:spMkLst>
            <pc:docMk/>
            <pc:sldMk cId="2560255369" sldId="263"/>
            <ac:spMk id="3" creationId="{20A06F2B-0315-43CB-9C00-97B0785BDBBE}"/>
          </ac:spMkLst>
        </pc:spChg>
        <pc:picChg chg="add mod">
          <ac:chgData name="Ben Green" userId="8ed25c7e-0ed5-4540-b28a-6dcd5852d5a3" providerId="ADAL" clId="{41CA89EF-580B-43E5-9625-E8F7A025185F}" dt="2019-09-16T10:56:42.349" v="56" actId="14100"/>
          <ac:picMkLst>
            <pc:docMk/>
            <pc:sldMk cId="2560255369" sldId="263"/>
            <ac:picMk id="1026" creationId="{766B79F8-0ABF-4BEF-9985-3BD922B1AA89}"/>
          </ac:picMkLst>
        </pc:picChg>
      </pc:sldChg>
      <pc:sldChg chg="addSp delSp modSp mod setBg modAnim">
        <pc:chgData name="Ben Green" userId="8ed25c7e-0ed5-4540-b28a-6dcd5852d5a3" providerId="ADAL" clId="{41CA89EF-580B-43E5-9625-E8F7A025185F}" dt="2019-09-16T11:14:11.845" v="1317"/>
        <pc:sldMkLst>
          <pc:docMk/>
          <pc:sldMk cId="2334087419" sldId="264"/>
        </pc:sldMkLst>
        <pc:spChg chg="mod">
          <ac:chgData name="Ben Green" userId="8ed25c7e-0ed5-4540-b28a-6dcd5852d5a3" providerId="ADAL" clId="{41CA89EF-580B-43E5-9625-E8F7A025185F}" dt="2019-09-16T11:05:46.405" v="556" actId="26606"/>
          <ac:spMkLst>
            <pc:docMk/>
            <pc:sldMk cId="2334087419" sldId="264"/>
            <ac:spMk id="2" creationId="{27A6AD96-003F-4AB2-9D58-DA4A349D2C40}"/>
          </ac:spMkLst>
        </pc:spChg>
        <pc:spChg chg="del mod">
          <ac:chgData name="Ben Green" userId="8ed25c7e-0ed5-4540-b28a-6dcd5852d5a3" providerId="ADAL" clId="{41CA89EF-580B-43E5-9625-E8F7A025185F}" dt="2019-09-16T10:57:34.487" v="95"/>
          <ac:spMkLst>
            <pc:docMk/>
            <pc:sldMk cId="2334087419" sldId="264"/>
            <ac:spMk id="3" creationId="{20A06F2B-0315-43CB-9C00-97B0785BDBBE}"/>
          </ac:spMkLst>
        </pc:spChg>
        <pc:spChg chg="add mod ord">
          <ac:chgData name="Ben Green" userId="8ed25c7e-0ed5-4540-b28a-6dcd5852d5a3" providerId="ADAL" clId="{41CA89EF-580B-43E5-9625-E8F7A025185F}" dt="2019-09-16T11:06:00.785" v="559" actId="113"/>
          <ac:spMkLst>
            <pc:docMk/>
            <pc:sldMk cId="2334087419" sldId="264"/>
            <ac:spMk id="5" creationId="{39585585-077B-4E9C-A09E-9E7D364027E6}"/>
          </ac:spMkLst>
        </pc:spChg>
        <pc:spChg chg="add del mod">
          <ac:chgData name="Ben Green" userId="8ed25c7e-0ed5-4540-b28a-6dcd5852d5a3" providerId="ADAL" clId="{41CA89EF-580B-43E5-9625-E8F7A025185F}" dt="2019-09-16T11:03:13.788" v="544" actId="478"/>
          <ac:spMkLst>
            <pc:docMk/>
            <pc:sldMk cId="2334087419" sldId="264"/>
            <ac:spMk id="6" creationId="{EB8E5BA0-DA68-49D8-B8B7-BE29D14E0A8D}"/>
          </ac:spMkLst>
        </pc:spChg>
        <pc:spChg chg="add del">
          <ac:chgData name="Ben Green" userId="8ed25c7e-0ed5-4540-b28a-6dcd5852d5a3" providerId="ADAL" clId="{41CA89EF-580B-43E5-9625-E8F7A025185F}" dt="2019-09-16T11:05:46.405" v="556" actId="26606"/>
          <ac:spMkLst>
            <pc:docMk/>
            <pc:sldMk cId="2334087419" sldId="264"/>
            <ac:spMk id="73" creationId="{99899462-FC16-43B0-966B-FCA263450716}"/>
          </ac:spMkLst>
        </pc:spChg>
        <pc:picChg chg="mod">
          <ac:chgData name="Ben Green" userId="8ed25c7e-0ed5-4540-b28a-6dcd5852d5a3" providerId="ADAL" clId="{41CA89EF-580B-43E5-9625-E8F7A025185F}" dt="2019-09-16T11:05:46.405" v="556" actId="26606"/>
          <ac:picMkLst>
            <pc:docMk/>
            <pc:sldMk cId="2334087419" sldId="264"/>
            <ac:picMk id="4" creationId="{C679F411-57F9-40A0-A1BB-A202B4F0B896}"/>
          </ac:picMkLst>
        </pc:picChg>
        <pc:picChg chg="del">
          <ac:chgData name="Ben Green" userId="8ed25c7e-0ed5-4540-b28a-6dcd5852d5a3" providerId="ADAL" clId="{41CA89EF-580B-43E5-9625-E8F7A025185F}" dt="2019-09-16T10:57:00.227" v="57" actId="478"/>
          <ac:picMkLst>
            <pc:docMk/>
            <pc:sldMk cId="2334087419" sldId="264"/>
            <ac:picMk id="1026" creationId="{766B79F8-0ABF-4BEF-9985-3BD922B1AA89}"/>
          </ac:picMkLst>
        </pc:picChg>
        <pc:picChg chg="add del mod">
          <ac:chgData name="Ben Green" userId="8ed25c7e-0ed5-4540-b28a-6dcd5852d5a3" providerId="ADAL" clId="{41CA89EF-580B-43E5-9625-E8F7A025185F}" dt="2019-09-16T11:04:59.200" v="551"/>
          <ac:picMkLst>
            <pc:docMk/>
            <pc:sldMk cId="2334087419" sldId="264"/>
            <ac:picMk id="2050" creationId="{A612035A-655A-422F-92FA-FC9383AB649E}"/>
          </ac:picMkLst>
        </pc:picChg>
        <pc:picChg chg="add del mod">
          <ac:chgData name="Ben Green" userId="8ed25c7e-0ed5-4540-b28a-6dcd5852d5a3" providerId="ADAL" clId="{41CA89EF-580B-43E5-9625-E8F7A025185F}" dt="2019-09-16T11:05:47.548" v="558"/>
          <ac:picMkLst>
            <pc:docMk/>
            <pc:sldMk cId="2334087419" sldId="264"/>
            <ac:picMk id="2052" creationId="{EC6BE4CF-B335-491E-B736-62012C643796}"/>
          </ac:picMkLst>
        </pc:picChg>
        <pc:cxnChg chg="add del">
          <ac:chgData name="Ben Green" userId="8ed25c7e-0ed5-4540-b28a-6dcd5852d5a3" providerId="ADAL" clId="{41CA89EF-580B-43E5-9625-E8F7A025185F}" dt="2019-09-16T11:05:46.405" v="556" actId="26606"/>
          <ac:cxnSpMkLst>
            <pc:docMk/>
            <pc:sldMk cId="2334087419" sldId="264"/>
            <ac:cxnSpMk id="75" creationId="{AAFEA932-2DF1-410C-A00A-7A1E7DBF7511}"/>
          </ac:cxnSpMkLst>
        </pc:cxnChg>
      </pc:sldChg>
      <pc:sldChg chg="addSp delSp modSp modAnim">
        <pc:chgData name="Ben Green" userId="8ed25c7e-0ed5-4540-b28a-6dcd5852d5a3" providerId="ADAL" clId="{41CA89EF-580B-43E5-9625-E8F7A025185F}" dt="2019-09-16T11:13:34.773" v="1312"/>
        <pc:sldMkLst>
          <pc:docMk/>
          <pc:sldMk cId="3461131744" sldId="265"/>
        </pc:sldMkLst>
        <pc:spChg chg="mod">
          <ac:chgData name="Ben Green" userId="8ed25c7e-0ed5-4540-b28a-6dcd5852d5a3" providerId="ADAL" clId="{41CA89EF-580B-43E5-9625-E8F7A025185F}" dt="2019-09-16T11:11:48.559" v="1129" actId="20577"/>
          <ac:spMkLst>
            <pc:docMk/>
            <pc:sldMk cId="3461131744" sldId="265"/>
            <ac:spMk id="3" creationId="{20A06F2B-0315-43CB-9C00-97B0785BDBBE}"/>
          </ac:spMkLst>
        </pc:spChg>
        <pc:spChg chg="add mod">
          <ac:chgData name="Ben Green" userId="8ed25c7e-0ed5-4540-b28a-6dcd5852d5a3" providerId="ADAL" clId="{41CA89EF-580B-43E5-9625-E8F7A025185F}" dt="2019-09-16T11:13:18.726" v="1310" actId="313"/>
          <ac:spMkLst>
            <pc:docMk/>
            <pc:sldMk cId="3461131744" sldId="265"/>
            <ac:spMk id="5" creationId="{2BEDD06D-2479-4D49-8081-1E8A8953905E}"/>
          </ac:spMkLst>
        </pc:spChg>
        <pc:picChg chg="del">
          <ac:chgData name="Ben Green" userId="8ed25c7e-0ed5-4540-b28a-6dcd5852d5a3" providerId="ADAL" clId="{41CA89EF-580B-43E5-9625-E8F7A025185F}" dt="2019-09-16T11:06:19.193" v="560" actId="478"/>
          <ac:picMkLst>
            <pc:docMk/>
            <pc:sldMk cId="3461131744" sldId="265"/>
            <ac:picMk id="1026" creationId="{766B79F8-0ABF-4BEF-9985-3BD922B1AA89}"/>
          </ac:picMkLst>
        </pc:picChg>
      </pc:sldChg>
      <pc:sldChg chg="del">
        <pc:chgData name="Ben Green" userId="8ed25c7e-0ed5-4540-b28a-6dcd5852d5a3" providerId="ADAL" clId="{41CA89EF-580B-43E5-9625-E8F7A025185F}" dt="2019-09-16T11:16:08.495" v="1327" actId="2696"/>
        <pc:sldMkLst>
          <pc:docMk/>
          <pc:sldMk cId="3207063609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92E1-69F4-41A3-811B-195062695DFC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8C749-E6D4-4214-B912-5CD07999B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898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CD236-CAC6-4328-A6AF-4189B727A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CD6AF8-98B2-4301-B29D-8E63E893B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40787-1A08-479D-94E6-E0E35A987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2380-4FF8-4517-8959-BB3EFB012F3B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80257-58CD-4996-8E72-4DA094A81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D5FCF-D14C-4233-AC5B-D78654B5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90E4-8728-4F8E-A785-48C10B29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38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CD0C0-1CD4-4811-A33B-91064586F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1AFBD-F81F-4BC5-996F-283FD97CA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1206F-38D2-4B19-AF8A-C28507094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2380-4FF8-4517-8959-BB3EFB012F3B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04DF0-69AD-495F-B757-0214BC531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C210B-909C-420B-AFEA-9ADB8270D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90E4-8728-4F8E-A785-48C10B29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11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E7552D-5003-4A36-B0F8-831874B965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AAC548-1E16-454D-8462-691FA8BEE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A7062-1BDE-485F-AEB8-B33D06268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2380-4FF8-4517-8959-BB3EFB012F3B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FF5C5-8E53-452F-B8DF-453A6CF70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A2D2-519B-452F-90B3-596B6A392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90E4-8728-4F8E-A785-48C10B29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27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D8F-B372-46C4-AF5C-AF0F7DE7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4EB0F-221A-4E82-B1C9-C5B044430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911C6-DE69-4E7F-B5B1-49EB315D4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2380-4FF8-4517-8959-BB3EFB012F3B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0945E-B561-4FF5-A00E-12FC33867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9A7C0-23F9-487E-AE70-3FF1FB277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90E4-8728-4F8E-A785-48C10B29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55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77CA8-CF86-4E3B-A3B7-749B20C77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7FDD8-9F3C-4DD2-A9A0-D0806226A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5466C-7727-4E8C-9406-D90DAEE96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2380-4FF8-4517-8959-BB3EFB012F3B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ED587-E930-4182-918F-F1C1FB5D4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536BB-8644-4A11-9EE8-4E4A1C6F1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90E4-8728-4F8E-A785-48C10B29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46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81CE3-6518-4D55-B3EF-05DE03ACE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1C271-FAA6-417D-9B52-A511281779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3A04F1-B6E3-43A7-B727-6A84D598E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9681D-6DB0-4FE3-8060-7DCE2B6E8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2380-4FF8-4517-8959-BB3EFB012F3B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50D72-3A4C-4F57-8243-0F9634CC4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08109-A0CB-47E9-81D7-DB0DAFFA1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90E4-8728-4F8E-A785-48C10B29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86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6F7EA-96C5-4A3E-AB40-8D37D83B8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62B087-8848-4BDE-AF53-86538E51F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4D67D-82C0-4C60-B694-8458F947A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85FAF6-F01E-4F57-9454-E67E8F9D7E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5E17B5-4231-4909-A3A3-FDED4599B0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5D6208-2A67-4EEE-AB3A-823DFE9DF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2380-4FF8-4517-8959-BB3EFB012F3B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7260C9-00EB-4943-BAD0-0CF09DE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83BA79-7D9C-4B1C-AB17-1D13819D7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90E4-8728-4F8E-A785-48C10B29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87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12325-51AB-45E4-9A85-2A227E7B3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66108A-8A82-49E0-BCBB-CABF1B1F4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2380-4FF8-4517-8959-BB3EFB012F3B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E45E94-0DBB-43CB-84F3-B1D623ABF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ABE380-70E5-4FF6-B881-4EE4EFE5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90E4-8728-4F8E-A785-48C10B29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13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46C63B-4E90-4F72-BACD-B029EB07C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2380-4FF8-4517-8959-BB3EFB012F3B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21CC61-9B3E-446A-98B9-A7BD78980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D73CF-A7C3-4417-8848-D5099ACFE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90E4-8728-4F8E-A785-48C10B29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81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A4916-B79A-4E16-9C4F-05C3D47C7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74116-C5F5-4F7B-82D0-B60EC9510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E6036D-C9DB-4AF9-B336-B1693BF3E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1E0EF-6DA5-41E7-A736-6609802BF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2380-4FF8-4517-8959-BB3EFB012F3B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EF18A-5B41-4A9F-90D4-86592E289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7C41EF-1763-4780-9B4B-546023231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90E4-8728-4F8E-A785-48C10B29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211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1334F-6CE4-47C8-A9EA-1F67FACA3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9A65F-53E3-4398-B4F5-3D8E48DA08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7C8B1E-5914-485E-9E94-F9C1B6B21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0A6F6-CD84-4433-B4AE-F6F54EEB1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2380-4FF8-4517-8959-BB3EFB012F3B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0967A5-090F-47C8-9C1F-CB53DA938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C1FDB-E387-48A5-AD3E-6C4F99D6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E90E4-8728-4F8E-A785-48C10B29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27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92965B-16C9-46C6-AD6D-0E99A5F0B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A5560-5DF7-491E-B209-857AACFF0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796E7-F6B2-493C-9722-436871FAB4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62380-4FF8-4517-8959-BB3EFB012F3B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2681D-AE15-4D81-BC5D-5B1C5B10B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F2A4B-A011-4E93-8229-D6B08DCAA9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E90E4-8728-4F8E-A785-48C10B294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40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9WyLPgyuq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FkQSGyeCW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AD96-003F-4AB2-9D58-DA4A349D2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383" y="208722"/>
            <a:ext cx="11204345" cy="2176670"/>
          </a:xfrm>
        </p:spPr>
        <p:txBody>
          <a:bodyPr anchor="b">
            <a:noAutofit/>
          </a:bodyPr>
          <a:lstStyle/>
          <a:p>
            <a:r>
              <a:rPr lang="en-GB" sz="4000" b="1" dirty="0"/>
              <a:t>Global Citizenship</a:t>
            </a:r>
            <a:br>
              <a:rPr lang="en-GB" sz="4000" b="1" dirty="0"/>
            </a:br>
            <a:br>
              <a:rPr lang="en-GB" sz="4000" b="1" dirty="0"/>
            </a:br>
            <a:r>
              <a:rPr lang="en-GB" sz="3200" b="1" dirty="0"/>
              <a:t>Theme: Environment</a:t>
            </a:r>
            <a:br>
              <a:rPr lang="en-GB" sz="3200" b="1" dirty="0"/>
            </a:br>
            <a:r>
              <a:rPr lang="en-GB" sz="3200" b="1" dirty="0"/>
              <a:t>Topic: Climate Change </a:t>
            </a:r>
          </a:p>
        </p:txBody>
      </p:sp>
      <p:pic>
        <p:nvPicPr>
          <p:cNvPr id="4" name="Picture 2" descr="Image result for global citizenship logo">
            <a:extLst>
              <a:ext uri="{FF2B5EF4-FFF2-40B4-BE49-F238E27FC236}">
                <a16:creationId xmlns:a16="http://schemas.microsoft.com/office/drawing/2014/main" id="{C679F411-57F9-40A0-A1BB-A202B4F0B8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" b="-1"/>
          <a:stretch/>
        </p:blipFill>
        <p:spPr bwMode="auto">
          <a:xfrm>
            <a:off x="560272" y="3147957"/>
            <a:ext cx="3200401" cy="3268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0A06F2B-0315-43CB-9C00-97B0785BDBBE}"/>
              </a:ext>
            </a:extLst>
          </p:cNvPr>
          <p:cNvSpPr txBox="1"/>
          <p:nvPr/>
        </p:nvSpPr>
        <p:spPr>
          <a:xfrm>
            <a:off x="5565913" y="447261"/>
            <a:ext cx="60658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Watch the following documentary </a:t>
            </a:r>
          </a:p>
          <a:p>
            <a:endParaRPr lang="en-GB" dirty="0"/>
          </a:p>
          <a:p>
            <a:r>
              <a:rPr lang="en-GB" dirty="0">
                <a:hlinkClick r:id="rId3"/>
              </a:rPr>
              <a:t>https://www.youtube.com/watch?v=q9WyLPgyuqo</a:t>
            </a:r>
            <a:endParaRPr lang="en-GB" dirty="0"/>
          </a:p>
          <a:p>
            <a:endParaRPr lang="en-GB" dirty="0"/>
          </a:p>
          <a:p>
            <a:r>
              <a:rPr lang="en-GB" dirty="0"/>
              <a:t>Climate Change: The Facts | FULL EPISODE - BBC</a:t>
            </a:r>
          </a:p>
          <a:p>
            <a:endParaRPr lang="en-GB" dirty="0"/>
          </a:p>
        </p:txBody>
      </p:sp>
      <p:pic>
        <p:nvPicPr>
          <p:cNvPr id="1026" name="Picture 2" descr="Image result for climate change image">
            <a:extLst>
              <a:ext uri="{FF2B5EF4-FFF2-40B4-BE49-F238E27FC236}">
                <a16:creationId xmlns:a16="http://schemas.microsoft.com/office/drawing/2014/main" id="{766B79F8-0ABF-4BEF-9985-3BD922B1A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985" y="2623932"/>
            <a:ext cx="6962744" cy="391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25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AD96-003F-4AB2-9D58-DA4A349D2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384" y="208722"/>
            <a:ext cx="4134678" cy="2176670"/>
          </a:xfrm>
        </p:spPr>
        <p:txBody>
          <a:bodyPr anchor="b">
            <a:noAutofit/>
          </a:bodyPr>
          <a:lstStyle/>
          <a:p>
            <a:r>
              <a:rPr lang="en-GB" sz="4000" b="1"/>
              <a:t>Global Citizenship</a:t>
            </a:r>
            <a:br>
              <a:rPr lang="en-GB" sz="4000" b="1"/>
            </a:br>
            <a:br>
              <a:rPr lang="en-GB" sz="4000" b="1"/>
            </a:br>
            <a:r>
              <a:rPr lang="en-GB" sz="3200" b="1"/>
              <a:t>Theme: Environment</a:t>
            </a:r>
            <a:br>
              <a:rPr lang="en-GB" sz="3200" b="1"/>
            </a:br>
            <a:r>
              <a:rPr lang="en-GB" sz="3200" b="1"/>
              <a:t>Topic: Climate Change </a:t>
            </a:r>
            <a:endParaRPr lang="en-GB" sz="3200" b="1" dirty="0"/>
          </a:p>
        </p:txBody>
      </p:sp>
      <p:pic>
        <p:nvPicPr>
          <p:cNvPr id="4" name="Picture 2" descr="Image result for global citizenship logo">
            <a:extLst>
              <a:ext uri="{FF2B5EF4-FFF2-40B4-BE49-F238E27FC236}">
                <a16:creationId xmlns:a16="http://schemas.microsoft.com/office/drawing/2014/main" id="{C679F411-57F9-40A0-A1BB-A202B4F0B8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" b="-1"/>
          <a:stretch/>
        </p:blipFill>
        <p:spPr bwMode="auto">
          <a:xfrm>
            <a:off x="560272" y="3147957"/>
            <a:ext cx="3200401" cy="3268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9585585-077B-4E9C-A09E-9E7D364027E6}"/>
              </a:ext>
            </a:extLst>
          </p:cNvPr>
          <p:cNvSpPr txBox="1"/>
          <p:nvPr/>
        </p:nvSpPr>
        <p:spPr>
          <a:xfrm>
            <a:off x="5218043" y="318052"/>
            <a:ext cx="641368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As you watch the documentary, </a:t>
            </a:r>
            <a:r>
              <a:rPr lang="en-GB" sz="2000" b="1" dirty="0"/>
              <a:t>add notes underneath the following headings</a:t>
            </a:r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Problems: What are the human actions that are creating the problem?</a:t>
            </a:r>
          </a:p>
          <a:p>
            <a:endParaRPr lang="en-GB" sz="2000" dirty="0"/>
          </a:p>
          <a:p>
            <a:r>
              <a:rPr lang="en-GB" sz="2000" dirty="0"/>
              <a:t>Solutions: What examples are provided that offer hope and optimism for the future?</a:t>
            </a:r>
          </a:p>
          <a:p>
            <a:endParaRPr lang="en-GB" sz="2000" dirty="0"/>
          </a:p>
          <a:p>
            <a:r>
              <a:rPr lang="en-GB" sz="2000" dirty="0"/>
              <a:t>Feelings: Make a note of all the feelings that you have during the documentary. </a:t>
            </a:r>
          </a:p>
          <a:p>
            <a:endParaRPr lang="en-GB" sz="4000" dirty="0"/>
          </a:p>
          <a:p>
            <a:r>
              <a:rPr lang="en-GB" sz="4000" dirty="0"/>
              <a:t>Problems</a:t>
            </a:r>
          </a:p>
          <a:p>
            <a:r>
              <a:rPr lang="en-GB" sz="4000" dirty="0"/>
              <a:t>Solutions</a:t>
            </a:r>
          </a:p>
          <a:p>
            <a:r>
              <a:rPr lang="en-GB" sz="4000" dirty="0"/>
              <a:t>Feelings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408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AD96-003F-4AB2-9D58-DA4A349D2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383" y="208722"/>
            <a:ext cx="11204345" cy="2176670"/>
          </a:xfrm>
        </p:spPr>
        <p:txBody>
          <a:bodyPr anchor="b">
            <a:noAutofit/>
          </a:bodyPr>
          <a:lstStyle/>
          <a:p>
            <a:r>
              <a:rPr lang="en-GB" sz="4000" b="1" dirty="0"/>
              <a:t>Global Citizenship</a:t>
            </a:r>
            <a:br>
              <a:rPr lang="en-GB" sz="4000" b="1" dirty="0"/>
            </a:br>
            <a:br>
              <a:rPr lang="en-GB" sz="4000" b="1" dirty="0"/>
            </a:br>
            <a:r>
              <a:rPr lang="en-GB" sz="3200" b="1" dirty="0"/>
              <a:t>Theme: Environment</a:t>
            </a:r>
            <a:br>
              <a:rPr lang="en-GB" sz="3200" b="1" dirty="0"/>
            </a:br>
            <a:r>
              <a:rPr lang="en-GB" sz="3200" b="1" dirty="0"/>
              <a:t>Topic: Climate Change </a:t>
            </a:r>
          </a:p>
        </p:txBody>
      </p:sp>
      <p:pic>
        <p:nvPicPr>
          <p:cNvPr id="4" name="Picture 2" descr="Image result for global citizenship logo">
            <a:extLst>
              <a:ext uri="{FF2B5EF4-FFF2-40B4-BE49-F238E27FC236}">
                <a16:creationId xmlns:a16="http://schemas.microsoft.com/office/drawing/2014/main" id="{C679F411-57F9-40A0-A1BB-A202B4F0B8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" b="-1"/>
          <a:stretch/>
        </p:blipFill>
        <p:spPr bwMode="auto">
          <a:xfrm>
            <a:off x="560272" y="3147957"/>
            <a:ext cx="3200401" cy="3268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0A06F2B-0315-43CB-9C00-97B0785BDBBE}"/>
              </a:ext>
            </a:extLst>
          </p:cNvPr>
          <p:cNvSpPr txBox="1"/>
          <p:nvPr/>
        </p:nvSpPr>
        <p:spPr>
          <a:xfrm>
            <a:off x="5565913" y="447261"/>
            <a:ext cx="60658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Outcome/Follow-up work</a:t>
            </a:r>
            <a:endParaRPr lang="en-GB" dirty="0"/>
          </a:p>
          <a:p>
            <a:endParaRPr lang="en-GB" dirty="0"/>
          </a:p>
          <a:p>
            <a:r>
              <a:rPr lang="en-GB" dirty="0"/>
              <a:t>Over to you!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What do you think about climate change?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 do you feel?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What are your opinions?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How do you want to express your opinion/views?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Do you feel empowered to act?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EDD06D-2479-4D49-8081-1E8A8953905E}"/>
              </a:ext>
            </a:extLst>
          </p:cNvPr>
          <p:cNvSpPr txBox="1"/>
          <p:nvPr/>
        </p:nvSpPr>
        <p:spPr>
          <a:xfrm>
            <a:off x="5140960" y="4013200"/>
            <a:ext cx="649076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/>
              </a:rPr>
              <a:t>https://www.youtube.com/watch?v=VFkQSGyeCWg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pPr algn="ctr"/>
            <a:r>
              <a:rPr lang="en-GB" sz="2800" b="1" dirty="0"/>
              <a:t>Before we can vote, there are still plenty of ways to express our thoughts and feelings about global issues. This is what Greta Thunberg decided to do</a:t>
            </a:r>
          </a:p>
        </p:txBody>
      </p:sp>
    </p:spTree>
    <p:extLst>
      <p:ext uri="{BB962C8B-B14F-4D97-AF65-F5344CB8AC3E}">
        <p14:creationId xmlns:p14="http://schemas.microsoft.com/office/powerpoint/2010/main" val="346113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AD96-003F-4AB2-9D58-DA4A349D2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96" y="200296"/>
            <a:ext cx="11071456" cy="1250420"/>
          </a:xfrm>
        </p:spPr>
        <p:txBody>
          <a:bodyPr anchor="b">
            <a:normAutofit/>
          </a:bodyPr>
          <a:lstStyle/>
          <a:p>
            <a:r>
              <a:rPr lang="en-GB" sz="6000" b="1" dirty="0"/>
              <a:t>Global Citizenship </a:t>
            </a:r>
          </a:p>
        </p:txBody>
      </p:sp>
      <p:pic>
        <p:nvPicPr>
          <p:cNvPr id="4" name="Picture 2" descr="Image result for global citizenship logo">
            <a:extLst>
              <a:ext uri="{FF2B5EF4-FFF2-40B4-BE49-F238E27FC236}">
                <a16:creationId xmlns:a16="http://schemas.microsoft.com/office/drawing/2014/main" id="{C679F411-57F9-40A0-A1BB-A202B4F0B8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" b="-1"/>
          <a:stretch/>
        </p:blipFill>
        <p:spPr bwMode="auto">
          <a:xfrm>
            <a:off x="1540563" y="3140770"/>
            <a:ext cx="3538337" cy="3613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35DA6-AABA-4F76-81BD-05AAC3DEF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5719" y="2246243"/>
            <a:ext cx="6395133" cy="387626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266C49A-C005-4785-9804-61AD449A29E2}"/>
              </a:ext>
            </a:extLst>
          </p:cNvPr>
          <p:cNvGraphicFramePr>
            <a:graphicFrameLocks noGrp="1"/>
          </p:cNvGraphicFramePr>
          <p:nvPr/>
        </p:nvGraphicFramePr>
        <p:xfrm>
          <a:off x="6576835" y="735496"/>
          <a:ext cx="5250730" cy="5770366"/>
        </p:xfrm>
        <a:graphic>
          <a:graphicData uri="http://schemas.openxmlformats.org/drawingml/2006/table">
            <a:tbl>
              <a:tblPr/>
              <a:tblGrid>
                <a:gridCol w="5250730">
                  <a:extLst>
                    <a:ext uri="{9D8B030D-6E8A-4147-A177-3AD203B41FA5}">
                      <a16:colId xmlns:a16="http://schemas.microsoft.com/office/drawing/2014/main" val="1786889926"/>
                    </a:ext>
                  </a:extLst>
                </a:gridCol>
              </a:tblGrid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Letters (MP/HM/Supermarkets)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28010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Speeches (inspired by Greta </a:t>
                      </a:r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Thumberg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682581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6 blog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706772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Poem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050372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Artwork/Sketch/Graphic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278938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Poster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90679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Newspaper front cover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6555814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article - year 6 newsletter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674229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Debate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884649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Presentation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884525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 play/Drama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557522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Roleplay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6626055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and debate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229232"/>
                  </a:ext>
                </a:extLst>
              </a:tr>
              <a:tr h="412169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Ranking exercises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64606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8A01030-1661-49DF-AEE4-7E899982C0C4}"/>
              </a:ext>
            </a:extLst>
          </p:cNvPr>
          <p:cNvSpPr txBox="1"/>
          <p:nvPr/>
        </p:nvSpPr>
        <p:spPr>
          <a:xfrm>
            <a:off x="219396" y="1507579"/>
            <a:ext cx="50784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Outcomes:</a:t>
            </a:r>
          </a:p>
          <a:p>
            <a:r>
              <a:rPr lang="en-GB" dirty="0"/>
              <a:t>(each topic, you will be able to chose how you would like to represent what you have learnt. This will be) </a:t>
            </a:r>
          </a:p>
        </p:txBody>
      </p:sp>
    </p:spTree>
    <p:extLst>
      <p:ext uri="{BB962C8B-B14F-4D97-AF65-F5344CB8AC3E}">
        <p14:creationId xmlns:p14="http://schemas.microsoft.com/office/powerpoint/2010/main" val="187439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2731</TotalTime>
  <Words>254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Global Citizenship  Theme: Environment Topic: Climate Change </vt:lpstr>
      <vt:lpstr>Global Citizenship  Theme: Environment Topic: Climate Change </vt:lpstr>
      <vt:lpstr>Global Citizenship  Theme: Environment Topic: Climate Change </vt:lpstr>
      <vt:lpstr>Global Citizenship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Citizenship  Theme: Environment Topic: Climate Change</dc:title>
  <dc:creator>Ben Green</dc:creator>
  <cp:lastModifiedBy>Ben Green</cp:lastModifiedBy>
  <cp:revision>5</cp:revision>
  <dcterms:created xsi:type="dcterms:W3CDTF">2019-09-01T12:52:07Z</dcterms:created>
  <dcterms:modified xsi:type="dcterms:W3CDTF">2019-09-16T11:16:29Z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34a67ac-5dc1-4ba4-a8f4-88c64762ad3f_Enabled">
    <vt:lpwstr>True</vt:lpwstr>
  </property>
  <property fmtid="{D5CDD505-2E9C-101B-9397-08002B2CF9AE}" pid="3" name="MSIP_Label_b34a67ac-5dc1-4ba4-a8f4-88c64762ad3f_SiteId">
    <vt:lpwstr>e0643a97-cb36-4364-bf4a-7739a7ca95a5</vt:lpwstr>
  </property>
  <property fmtid="{D5CDD505-2E9C-101B-9397-08002B2CF9AE}" pid="4" name="MSIP_Label_b34a67ac-5dc1-4ba4-a8f4-88c64762ad3f_Owner">
    <vt:lpwstr>jbg@Whitgift.co.uk</vt:lpwstr>
  </property>
  <property fmtid="{D5CDD505-2E9C-101B-9397-08002B2CF9AE}" pid="5" name="MSIP_Label_b34a67ac-5dc1-4ba4-a8f4-88c64762ad3f_SetDate">
    <vt:lpwstr>2019-09-03T07:36:57.7958811Z</vt:lpwstr>
  </property>
  <property fmtid="{D5CDD505-2E9C-101B-9397-08002B2CF9AE}" pid="6" name="MSIP_Label_b34a67ac-5dc1-4ba4-a8f4-88c64762ad3f_Name">
    <vt:lpwstr>Public</vt:lpwstr>
  </property>
  <property fmtid="{D5CDD505-2E9C-101B-9397-08002B2CF9AE}" pid="7" name="MSIP_Label_b34a67ac-5dc1-4ba4-a8f4-88c64762ad3f_Application">
    <vt:lpwstr>Microsoft Azure Information Protection</vt:lpwstr>
  </property>
  <property fmtid="{D5CDD505-2E9C-101B-9397-08002B2CF9AE}" pid="8" name="MSIP_Label_b34a67ac-5dc1-4ba4-a8f4-88c64762ad3f_ActionId">
    <vt:lpwstr>6531eb45-b1a1-4c88-87fc-755f8b806c8a</vt:lpwstr>
  </property>
  <property fmtid="{D5CDD505-2E9C-101B-9397-08002B2CF9AE}" pid="9" name="MSIP_Label_b34a67ac-5dc1-4ba4-a8f4-88c64762ad3f_Extended_MSFT_Method">
    <vt:lpwstr>Automatic</vt:lpwstr>
  </property>
  <property fmtid="{D5CDD505-2E9C-101B-9397-08002B2CF9AE}" pid="10" name="Sensitivity">
    <vt:lpwstr>Public</vt:lpwstr>
  </property>
</Properties>
</file>